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456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2F2DB-E6F9-BE48-8AA1-280C6D1806E2}" type="datetimeFigureOut">
              <a:rPr lang="es-ES_tradnl" smtClean="0"/>
              <a:t>8/4/13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9B18D-F837-4346-BB8C-39C2A9744368}" type="slidenum">
              <a:rPr lang="es-ES_tradnl" smtClean="0"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Agrupar 266"/>
          <p:cNvGrpSpPr/>
          <p:nvPr/>
        </p:nvGrpSpPr>
        <p:grpSpPr>
          <a:xfrm>
            <a:off x="152399" y="152400"/>
            <a:ext cx="8610601" cy="6400800"/>
            <a:chOff x="152399" y="152400"/>
            <a:chExt cx="8610601" cy="6400800"/>
          </a:xfrm>
        </p:grpSpPr>
        <p:sp>
          <p:nvSpPr>
            <p:cNvPr id="4" name="CuadroTexto 3"/>
            <p:cNvSpPr txBox="1"/>
            <p:nvPr/>
          </p:nvSpPr>
          <p:spPr>
            <a:xfrm>
              <a:off x="3048000" y="152400"/>
              <a:ext cx="2008981" cy="415498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/>
                <a:t>Las dos tramas de Pedro Páramo</a:t>
              </a:r>
              <a:br>
                <a:rPr lang="es-ES_tradnl" sz="1050" dirty="0"/>
              </a:br>
              <a:r>
                <a:rPr lang="es-ES_tradnl" sz="1050" dirty="0"/>
                <a:t>John </a:t>
              </a:r>
              <a:r>
                <a:rPr lang="es-ES_tradnl" sz="1050" dirty="0" err="1"/>
                <a:t>Donahue</a:t>
              </a:r>
              <a:r>
                <a:rPr lang="es-ES_tradnl" sz="1050" dirty="0"/>
                <a:t> y Francisco Antolín</a:t>
              </a:r>
            </a:p>
            <a:p>
              <a:endParaRPr lang="es-ES_tradnl" sz="1050" dirty="0"/>
            </a:p>
          </p:txBody>
        </p:sp>
        <p:cxnSp>
          <p:nvCxnSpPr>
            <p:cNvPr id="6" name="Conector recto 5"/>
            <p:cNvCxnSpPr/>
            <p:nvPr/>
          </p:nvCxnSpPr>
          <p:spPr>
            <a:xfrm rot="5400000">
              <a:off x="3955001" y="652291"/>
              <a:ext cx="168786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uadroTexto 7"/>
            <p:cNvSpPr txBox="1"/>
            <p:nvPr/>
          </p:nvSpPr>
          <p:spPr>
            <a:xfrm>
              <a:off x="3657600" y="736684"/>
              <a:ext cx="942181" cy="253916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Dos tramas</a:t>
              </a:r>
              <a:endParaRPr lang="es-ES_tradnl" sz="1050" dirty="0"/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6858000" y="1028504"/>
              <a:ext cx="1141412" cy="253916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Pedro P</a:t>
              </a:r>
              <a:r>
                <a:rPr lang="es-ES_tradnl" sz="1050" dirty="0" smtClean="0"/>
                <a:t>áramo</a:t>
              </a:r>
              <a:endParaRPr lang="es-ES_tradnl" sz="1050" dirty="0"/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6477000" y="4202668"/>
              <a:ext cx="2286000" cy="415498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s-ES_tradnl" sz="1050" dirty="0" smtClean="0"/>
                <a:t>Biograf</a:t>
              </a:r>
              <a:r>
                <a:rPr lang="es-ES_tradnl" sz="1050" dirty="0" smtClean="0"/>
                <a:t>ía en tercera persona de </a:t>
              </a:r>
              <a:r>
                <a:rPr lang="es-ES_tradnl" sz="1050" dirty="0" smtClean="0"/>
                <a:t>Pedro P</a:t>
              </a:r>
              <a:r>
                <a:rPr lang="es-ES_tradnl" sz="1050" dirty="0" smtClean="0"/>
                <a:t>áramo</a:t>
              </a:r>
              <a:endParaRPr lang="es-ES_tradnl" sz="1050" dirty="0"/>
            </a:p>
          </p:txBody>
        </p:sp>
        <p:sp>
          <p:nvSpPr>
            <p:cNvPr id="11" name="CuadroTexto 10"/>
            <p:cNvSpPr txBox="1"/>
            <p:nvPr/>
          </p:nvSpPr>
          <p:spPr>
            <a:xfrm>
              <a:off x="7197724" y="1605471"/>
              <a:ext cx="801688" cy="415498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Referencias Hist</a:t>
              </a:r>
              <a:r>
                <a:rPr lang="es-ES_tradnl" sz="1050" dirty="0" smtClean="0"/>
                <a:t>ó</a:t>
              </a:r>
              <a:r>
                <a:rPr lang="es-ES_tradnl" sz="1050" dirty="0" smtClean="0"/>
                <a:t>ricas. </a:t>
              </a:r>
              <a:endParaRPr lang="es-ES_tradnl" sz="1050" dirty="0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5410200" y="2946484"/>
              <a:ext cx="1143000" cy="253916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Guerra Cristera</a:t>
              </a:r>
              <a:endParaRPr lang="es-ES_tradnl" sz="1050" dirty="0"/>
            </a:p>
          </p:txBody>
        </p:sp>
        <p:sp>
          <p:nvSpPr>
            <p:cNvPr id="13" name="CuadroTexto 12"/>
            <p:cNvSpPr txBox="1"/>
            <p:nvPr/>
          </p:nvSpPr>
          <p:spPr>
            <a:xfrm>
              <a:off x="7142162" y="2948178"/>
              <a:ext cx="1392238" cy="253916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Revoluci</a:t>
              </a:r>
              <a:r>
                <a:rPr lang="es-ES_tradnl" sz="1050" dirty="0" smtClean="0"/>
                <a:t>ón Mexicana </a:t>
              </a:r>
              <a:endParaRPr lang="es-ES_tradnl" sz="1050" dirty="0"/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5239942" y="3933574"/>
              <a:ext cx="914400" cy="253916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1880 </a:t>
              </a:r>
              <a:r>
                <a:rPr lang="es-ES_tradnl" sz="1050" dirty="0"/>
                <a:t>-</a:t>
              </a:r>
              <a:r>
                <a:rPr lang="es-ES_tradnl" sz="1050" dirty="0" smtClean="0"/>
                <a:t> 1930</a:t>
              </a:r>
              <a:endParaRPr lang="es-ES_tradnl" sz="1050" dirty="0"/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5056981" y="1578908"/>
              <a:ext cx="1915319" cy="415498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Pasado y presente se encuentran en el mismo plano. </a:t>
              </a:r>
              <a:endParaRPr lang="es-ES_tradnl" sz="1050" dirty="0"/>
            </a:p>
          </p:txBody>
        </p:sp>
        <p:cxnSp>
          <p:nvCxnSpPr>
            <p:cNvPr id="16" name="Conector recto 15"/>
            <p:cNvCxnSpPr>
              <a:stCxn id="8" idx="3"/>
            </p:cNvCxnSpPr>
            <p:nvPr/>
          </p:nvCxnSpPr>
          <p:spPr>
            <a:xfrm>
              <a:off x="4599781" y="863642"/>
              <a:ext cx="271542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 rot="5400000">
              <a:off x="7233167" y="945676"/>
              <a:ext cx="164862" cy="79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 rot="5400000">
              <a:off x="7727272" y="2470268"/>
              <a:ext cx="2069072" cy="23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 rot="10800000">
              <a:off x="4573588" y="1438970"/>
              <a:ext cx="4187028" cy="670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 rot="5400000">
              <a:off x="7464693" y="1444893"/>
              <a:ext cx="309026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 rot="10800000">
              <a:off x="5715002" y="2512777"/>
              <a:ext cx="1962148" cy="14535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 rot="16200000" flipH="1">
              <a:off x="5505415" y="2724186"/>
              <a:ext cx="419171" cy="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CuadroTexto 34"/>
            <p:cNvSpPr txBox="1"/>
            <p:nvPr/>
          </p:nvSpPr>
          <p:spPr>
            <a:xfrm>
              <a:off x="4267200" y="2324135"/>
              <a:ext cx="1141412" cy="415498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Se capturan dos momentos. </a:t>
              </a:r>
              <a:endParaRPr lang="es-ES_tradnl" sz="1050" dirty="0"/>
            </a:p>
          </p:txBody>
        </p:sp>
        <p:cxnSp>
          <p:nvCxnSpPr>
            <p:cNvPr id="38" name="Conector recto 37"/>
            <p:cNvCxnSpPr/>
            <p:nvPr/>
          </p:nvCxnSpPr>
          <p:spPr>
            <a:xfrm rot="5400000">
              <a:off x="4135258" y="1880830"/>
              <a:ext cx="871896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CuadroTexto 38"/>
            <p:cNvSpPr txBox="1"/>
            <p:nvPr/>
          </p:nvSpPr>
          <p:spPr>
            <a:xfrm>
              <a:off x="5545932" y="5308684"/>
              <a:ext cx="1540668" cy="253916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Despedida de Comala.</a:t>
              </a:r>
              <a:endParaRPr lang="es-ES_tradnl" sz="1050" dirty="0"/>
            </a:p>
          </p:txBody>
        </p:sp>
        <p:sp>
          <p:nvSpPr>
            <p:cNvPr id="40" name="CuadroTexto 39"/>
            <p:cNvSpPr txBox="1"/>
            <p:nvPr/>
          </p:nvSpPr>
          <p:spPr>
            <a:xfrm>
              <a:off x="7302601" y="5308684"/>
              <a:ext cx="1384199" cy="253916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Despedida de Susana. </a:t>
              </a:r>
              <a:endParaRPr lang="es-ES_tradnl" sz="1050" dirty="0"/>
            </a:p>
          </p:txBody>
        </p:sp>
        <p:cxnSp>
          <p:nvCxnSpPr>
            <p:cNvPr id="42" name="Conector recto 41"/>
            <p:cNvCxnSpPr/>
            <p:nvPr/>
          </p:nvCxnSpPr>
          <p:spPr>
            <a:xfrm rot="10800000">
              <a:off x="4573588" y="4875211"/>
              <a:ext cx="3425824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 rot="16200000" flipH="1">
              <a:off x="3509946" y="3801958"/>
              <a:ext cx="2124903" cy="238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>
              <a:endCxn id="8" idx="1"/>
            </p:cNvCxnSpPr>
            <p:nvPr/>
          </p:nvCxnSpPr>
          <p:spPr>
            <a:xfrm>
              <a:off x="990600" y="836612"/>
              <a:ext cx="2667000" cy="2703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CuadroTexto 49"/>
            <p:cNvSpPr txBox="1"/>
            <p:nvPr/>
          </p:nvSpPr>
          <p:spPr>
            <a:xfrm>
              <a:off x="303215" y="990600"/>
              <a:ext cx="1107280" cy="253916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Juan Preciado</a:t>
              </a:r>
              <a:endParaRPr lang="es-ES_tradnl" sz="1050" dirty="0"/>
            </a:p>
          </p:txBody>
        </p:sp>
        <p:cxnSp>
          <p:nvCxnSpPr>
            <p:cNvPr id="51" name="Conector recto 50"/>
            <p:cNvCxnSpPr/>
            <p:nvPr/>
          </p:nvCxnSpPr>
          <p:spPr>
            <a:xfrm rot="16200000" flipH="1">
              <a:off x="913607" y="913606"/>
              <a:ext cx="153987" cy="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uadroTexto 51"/>
            <p:cNvSpPr txBox="1"/>
            <p:nvPr/>
          </p:nvSpPr>
          <p:spPr>
            <a:xfrm>
              <a:off x="192879" y="2327702"/>
              <a:ext cx="1331121" cy="415498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Carece referencia hist</a:t>
              </a:r>
              <a:r>
                <a:rPr lang="es-ES_tradnl" sz="1050" dirty="0" smtClean="0"/>
                <a:t>ó</a:t>
              </a:r>
              <a:r>
                <a:rPr lang="es-ES_tradnl" sz="1050" dirty="0" smtClean="0"/>
                <a:t>rica. </a:t>
              </a:r>
              <a:endParaRPr lang="es-ES_tradnl" sz="1050" dirty="0"/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1410495" y="1600200"/>
              <a:ext cx="1216025" cy="577081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Introduce personajes, temas y hechos. </a:t>
              </a:r>
              <a:endParaRPr lang="es-ES_tradnl" sz="1050" dirty="0"/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152399" y="1574240"/>
              <a:ext cx="839789" cy="415498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Duraci</a:t>
              </a:r>
              <a:r>
                <a:rPr lang="es-ES_tradnl" sz="1050" dirty="0" smtClean="0"/>
                <a:t>ón de 3 días.</a:t>
              </a:r>
              <a:endParaRPr lang="es-ES_tradnl" sz="1050" dirty="0"/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1902620" y="2356691"/>
              <a:ext cx="1447800" cy="577081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Dialogo en la tumba entre Dorotea y Juan Preciado. </a:t>
              </a:r>
              <a:endParaRPr lang="es-ES_tradnl" sz="1050" dirty="0"/>
            </a:p>
          </p:txBody>
        </p:sp>
        <p:cxnSp>
          <p:nvCxnSpPr>
            <p:cNvPr id="56" name="Conector recto 55"/>
            <p:cNvCxnSpPr/>
            <p:nvPr/>
          </p:nvCxnSpPr>
          <p:spPr>
            <a:xfrm rot="10800000" flipV="1">
              <a:off x="304806" y="1404368"/>
              <a:ext cx="2666200" cy="50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 rot="5400000">
              <a:off x="909361" y="1326550"/>
              <a:ext cx="164862" cy="79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 rot="5400000">
              <a:off x="222769" y="1491412"/>
              <a:ext cx="164862" cy="79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 rot="16200000" flipH="1">
              <a:off x="1733786" y="1505185"/>
              <a:ext cx="190028" cy="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 rot="16200000" flipH="1">
              <a:off x="2494448" y="1880133"/>
              <a:ext cx="952322" cy="79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 rot="5400000">
              <a:off x="6329640" y="1509336"/>
              <a:ext cx="140732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CuadroTexto 79"/>
            <p:cNvSpPr txBox="1"/>
            <p:nvPr/>
          </p:nvSpPr>
          <p:spPr>
            <a:xfrm>
              <a:off x="232566" y="4087360"/>
              <a:ext cx="1981200" cy="57708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T</a:t>
              </a:r>
              <a:r>
                <a:rPr lang="es-ES_tradnl" sz="1050" dirty="0" smtClean="0"/>
                <a:t>écnica del contrapunto, yuxtaponiendo d</a:t>
              </a:r>
              <a:r>
                <a:rPr lang="es-ES_tradnl" sz="1050" dirty="0" smtClean="0"/>
                <a:t>os niveles temporales. </a:t>
              </a:r>
              <a:endParaRPr lang="es-ES_tradnl" sz="1050" dirty="0"/>
            </a:p>
          </p:txBody>
        </p:sp>
        <p:sp>
          <p:nvSpPr>
            <p:cNvPr id="87" name="CuadroTexto 86"/>
            <p:cNvSpPr txBox="1"/>
            <p:nvPr/>
          </p:nvSpPr>
          <p:spPr>
            <a:xfrm>
              <a:off x="1524000" y="6137702"/>
              <a:ext cx="838200" cy="4154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Pasado Remoto </a:t>
              </a:r>
              <a:endParaRPr lang="es-ES_tradnl" sz="1050" dirty="0"/>
            </a:p>
          </p:txBody>
        </p:sp>
        <p:sp>
          <p:nvSpPr>
            <p:cNvPr id="88" name="CuadroTexto 87"/>
            <p:cNvSpPr txBox="1"/>
            <p:nvPr/>
          </p:nvSpPr>
          <p:spPr>
            <a:xfrm>
              <a:off x="154778" y="6137702"/>
              <a:ext cx="990600" cy="4154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Pasado Inmediato </a:t>
              </a:r>
              <a:endParaRPr lang="es-ES_tradnl" sz="1050" dirty="0"/>
            </a:p>
          </p:txBody>
        </p:sp>
        <p:cxnSp>
          <p:nvCxnSpPr>
            <p:cNvPr id="89" name="Conector recto 88"/>
            <p:cNvCxnSpPr/>
            <p:nvPr/>
          </p:nvCxnSpPr>
          <p:spPr>
            <a:xfrm rot="16200000" flipH="1">
              <a:off x="2742406" y="2210593"/>
              <a:ext cx="2439989" cy="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CuadroTexto 90"/>
            <p:cNvSpPr txBox="1"/>
            <p:nvPr/>
          </p:nvSpPr>
          <p:spPr>
            <a:xfrm>
              <a:off x="3581400" y="5254003"/>
              <a:ext cx="1658542" cy="4154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Cada fragmento es un </a:t>
              </a:r>
              <a:r>
                <a:rPr lang="es-ES_tradnl" sz="1050" dirty="0" smtClean="0"/>
                <a:t>á</a:t>
              </a:r>
              <a:r>
                <a:rPr lang="es-ES_tradnl" sz="1050" dirty="0" smtClean="0"/>
                <a:t>ngulo de visi</a:t>
              </a:r>
              <a:r>
                <a:rPr lang="es-ES_tradnl" sz="1050" dirty="0" smtClean="0"/>
                <a:t>ón. </a:t>
              </a:r>
              <a:endParaRPr lang="es-ES_tradnl" sz="1050" dirty="0"/>
            </a:p>
          </p:txBody>
        </p:sp>
        <p:sp>
          <p:nvSpPr>
            <p:cNvPr id="92" name="CuadroTexto 91"/>
            <p:cNvSpPr txBox="1"/>
            <p:nvPr/>
          </p:nvSpPr>
          <p:spPr>
            <a:xfrm>
              <a:off x="1733947" y="5207836"/>
              <a:ext cx="1104105" cy="25391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err="1" smtClean="0"/>
                <a:t>Atemporalidad</a:t>
              </a:r>
              <a:r>
                <a:rPr lang="es-ES_tradnl" sz="1050" dirty="0" smtClean="0"/>
                <a:t>. </a:t>
              </a:r>
              <a:endParaRPr lang="es-ES_tradnl" sz="1050" dirty="0"/>
            </a:p>
          </p:txBody>
        </p:sp>
        <p:sp>
          <p:nvSpPr>
            <p:cNvPr id="93" name="CuadroTexto 92"/>
            <p:cNvSpPr txBox="1"/>
            <p:nvPr/>
          </p:nvSpPr>
          <p:spPr>
            <a:xfrm>
              <a:off x="2667000" y="5929953"/>
              <a:ext cx="1561305" cy="4154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S</a:t>
              </a:r>
              <a:r>
                <a:rPr lang="es-ES_tradnl" sz="1050" dirty="0" smtClean="0"/>
                <a:t>ú</a:t>
              </a:r>
              <a:r>
                <a:rPr lang="es-ES_tradnl" sz="1050" dirty="0" smtClean="0"/>
                <a:t>per posición de los cuadros temporales. </a:t>
              </a:r>
              <a:endParaRPr lang="es-ES_tradnl" sz="1050" dirty="0"/>
            </a:p>
          </p:txBody>
        </p:sp>
        <p:cxnSp>
          <p:nvCxnSpPr>
            <p:cNvPr id="131" name="Conector recto 130"/>
            <p:cNvCxnSpPr/>
            <p:nvPr/>
          </p:nvCxnSpPr>
          <p:spPr>
            <a:xfrm rot="5400000">
              <a:off x="7783869" y="5092345"/>
              <a:ext cx="432675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ector recto 144"/>
            <p:cNvCxnSpPr/>
            <p:nvPr/>
          </p:nvCxnSpPr>
          <p:spPr>
            <a:xfrm rot="5400000">
              <a:off x="7213996" y="2484123"/>
              <a:ext cx="92472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ector recto 158"/>
            <p:cNvCxnSpPr>
              <a:stCxn id="13" idx="1"/>
              <a:endCxn id="12" idx="3"/>
            </p:cNvCxnSpPr>
            <p:nvPr/>
          </p:nvCxnSpPr>
          <p:spPr>
            <a:xfrm rot="10800000">
              <a:off x="6553200" y="3073442"/>
              <a:ext cx="588962" cy="169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ector recto 162"/>
            <p:cNvCxnSpPr/>
            <p:nvPr/>
          </p:nvCxnSpPr>
          <p:spPr>
            <a:xfrm rot="5400000">
              <a:off x="6719167" y="3290168"/>
              <a:ext cx="430067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Conector recto 171"/>
            <p:cNvCxnSpPr/>
            <p:nvPr/>
          </p:nvCxnSpPr>
          <p:spPr>
            <a:xfrm rot="5400000">
              <a:off x="681642" y="1861985"/>
              <a:ext cx="924304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ector recto 181"/>
            <p:cNvCxnSpPr/>
            <p:nvPr/>
          </p:nvCxnSpPr>
          <p:spPr>
            <a:xfrm rot="10800000">
              <a:off x="1295402" y="3430590"/>
              <a:ext cx="2666996" cy="158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Conector recto 185"/>
            <p:cNvCxnSpPr>
              <a:stCxn id="80" idx="2"/>
            </p:cNvCxnSpPr>
            <p:nvPr/>
          </p:nvCxnSpPr>
          <p:spPr>
            <a:xfrm rot="5400000">
              <a:off x="607709" y="5272756"/>
              <a:ext cx="1223773" cy="714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Conector recto 186"/>
            <p:cNvCxnSpPr/>
            <p:nvPr/>
          </p:nvCxnSpPr>
          <p:spPr>
            <a:xfrm rot="10800000">
              <a:off x="685006" y="5888214"/>
              <a:ext cx="1257301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Conector recto 189"/>
            <p:cNvCxnSpPr>
              <a:endCxn id="87" idx="0"/>
            </p:cNvCxnSpPr>
            <p:nvPr/>
          </p:nvCxnSpPr>
          <p:spPr>
            <a:xfrm rot="5400000">
              <a:off x="1819549" y="6013356"/>
              <a:ext cx="247898" cy="795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Conector recto 190"/>
            <p:cNvCxnSpPr/>
            <p:nvPr/>
          </p:nvCxnSpPr>
          <p:spPr>
            <a:xfrm rot="5400000">
              <a:off x="559468" y="6012164"/>
              <a:ext cx="249488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Conector recto 195"/>
            <p:cNvCxnSpPr/>
            <p:nvPr/>
          </p:nvCxnSpPr>
          <p:spPr>
            <a:xfrm rot="5400000">
              <a:off x="1194026" y="3530375"/>
              <a:ext cx="20116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Conector recto 196"/>
            <p:cNvCxnSpPr/>
            <p:nvPr/>
          </p:nvCxnSpPr>
          <p:spPr>
            <a:xfrm rot="5400000">
              <a:off x="2253533" y="4830687"/>
              <a:ext cx="2196155" cy="238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Conector recto 200"/>
            <p:cNvCxnSpPr/>
            <p:nvPr/>
          </p:nvCxnSpPr>
          <p:spPr>
            <a:xfrm rot="10800000" flipV="1">
              <a:off x="1618854" y="3733800"/>
              <a:ext cx="1731566" cy="796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Conector recto 203"/>
            <p:cNvCxnSpPr/>
            <p:nvPr/>
          </p:nvCxnSpPr>
          <p:spPr>
            <a:xfrm rot="5400000">
              <a:off x="1702574" y="4472009"/>
              <a:ext cx="1471656" cy="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CuadroTexto 204"/>
            <p:cNvSpPr txBox="1"/>
            <p:nvPr/>
          </p:nvSpPr>
          <p:spPr>
            <a:xfrm>
              <a:off x="968772" y="3632284"/>
              <a:ext cx="650080" cy="25391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_tradnl" sz="1050" dirty="0" smtClean="0"/>
                <a:t>Tiempo</a:t>
              </a:r>
              <a:endParaRPr lang="es-ES_tradnl" sz="1050" dirty="0"/>
            </a:p>
          </p:txBody>
        </p:sp>
        <p:cxnSp>
          <p:nvCxnSpPr>
            <p:cNvPr id="206" name="Conector recto 205"/>
            <p:cNvCxnSpPr/>
            <p:nvPr/>
          </p:nvCxnSpPr>
          <p:spPr>
            <a:xfrm rot="5400000">
              <a:off x="1119414" y="3985986"/>
              <a:ext cx="20116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Conector recto 223"/>
            <p:cNvCxnSpPr/>
            <p:nvPr/>
          </p:nvCxnSpPr>
          <p:spPr>
            <a:xfrm rot="5400000">
              <a:off x="6260661" y="5092345"/>
              <a:ext cx="43109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Conector recto 227"/>
            <p:cNvCxnSpPr/>
            <p:nvPr/>
          </p:nvCxnSpPr>
          <p:spPr>
            <a:xfrm rot="10800000">
              <a:off x="8153400" y="3503506"/>
              <a:ext cx="588962" cy="169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Conector recto 228"/>
            <p:cNvCxnSpPr/>
            <p:nvPr/>
          </p:nvCxnSpPr>
          <p:spPr>
            <a:xfrm rot="16200000" flipH="1">
              <a:off x="7805063" y="3854332"/>
              <a:ext cx="697468" cy="795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Conector recto 244"/>
            <p:cNvCxnSpPr/>
            <p:nvPr/>
          </p:nvCxnSpPr>
          <p:spPr>
            <a:xfrm rot="16200000" flipH="1">
              <a:off x="3057772" y="4349377"/>
              <a:ext cx="1809254" cy="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Conector recto 263"/>
            <p:cNvCxnSpPr/>
            <p:nvPr/>
          </p:nvCxnSpPr>
          <p:spPr>
            <a:xfrm rot="10800000">
              <a:off x="5791201" y="3507690"/>
              <a:ext cx="1143795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Conector recto 265"/>
            <p:cNvCxnSpPr/>
            <p:nvPr/>
          </p:nvCxnSpPr>
          <p:spPr>
            <a:xfrm rot="5400000">
              <a:off x="5576961" y="3717746"/>
              <a:ext cx="430067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115</Words>
  <Application>Microsoft Macintosh PowerPoint</Application>
  <PresentationFormat>Presentación en pantalla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natalia  rodriguez bedoya</dc:creator>
  <cp:lastModifiedBy>natalia  rodriguez bedoya</cp:lastModifiedBy>
  <cp:revision>17</cp:revision>
  <dcterms:created xsi:type="dcterms:W3CDTF">2013-04-08T16:27:36Z</dcterms:created>
  <dcterms:modified xsi:type="dcterms:W3CDTF">2013-04-08T19:07:59Z</dcterms:modified>
</cp:coreProperties>
</file>